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9" r:id="rId5"/>
    <p:sldId id="270" r:id="rId6"/>
    <p:sldId id="258" r:id="rId7"/>
    <p:sldId id="271" r:id="rId8"/>
    <p:sldId id="272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AF"/>
    <a:srgbClr val="FFFF66"/>
    <a:srgbClr val="BC47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0344A-2C2D-404D-8362-2B9B3DD80021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92707-DE9A-47FD-8C1F-8AA99BA37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glamfaith.org.uk/media/images/459px-Khanda1.sv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52600" y="-128249"/>
            <a:ext cx="5467350" cy="713864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143000"/>
            <a:ext cx="8686800" cy="2457451"/>
          </a:xfrm>
        </p:spPr>
        <p:txBody>
          <a:bodyPr>
            <a:noAutofit/>
          </a:bodyPr>
          <a:lstStyle/>
          <a:p>
            <a:r>
              <a:rPr lang="en-US" sz="20000" b="1" dirty="0" smtClean="0">
                <a:ln w="9525" cmpd="sng"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schemeClr val="tx1">
                      <a:lumMod val="75000"/>
                      <a:lumOff val="25000"/>
                      <a:alpha val="40000"/>
                    </a:schemeClr>
                  </a:outerShdw>
                </a:effectLst>
                <a:latin typeface="Eras Light ITC" pitchFamily="34" charset="0"/>
              </a:rPr>
              <a:t>Sikhism</a:t>
            </a:r>
            <a:endParaRPr lang="en-US" sz="20000" b="1" dirty="0">
              <a:ln w="9525" cmpd="sng"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38100" dir="8100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  <a:latin typeface="Eras Light IT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ln w="3175"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Eras Light ITC" pitchFamily="34" charset="0"/>
              </a:rPr>
              <a:t>Jenna Miller &amp; Lindsay Sterner</a:t>
            </a:r>
          </a:p>
          <a:p>
            <a:r>
              <a:rPr lang="en-US" sz="5400" b="1" dirty="0" smtClean="0">
                <a:ln w="3175"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Eras Light ITC" pitchFamily="34" charset="0"/>
              </a:rPr>
              <a:t>Period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i="1" dirty="0" smtClean="0">
                <a:ln w="127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latin typeface="Eras Light ITC" pitchFamily="34" charset="0"/>
              </a:rPr>
              <a:t>The Essence of Sikh Teachings</a:t>
            </a:r>
            <a:endParaRPr lang="en-US" sz="6000" i="1" dirty="0">
              <a:ln w="1270">
                <a:solidFill>
                  <a:schemeClr val="accent1">
                    <a:lumMod val="40000"/>
                    <a:lumOff val="60000"/>
                  </a:schemeClr>
                </a:solidFill>
              </a:ln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7200" b="1" dirty="0" smtClean="0">
                <a:ln w="3175">
                  <a:solidFill>
                    <a:schemeClr val="tx1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Eras Light ITC" pitchFamily="34" charset="0"/>
              </a:rPr>
              <a:t>“Realization of Truth is higher than all else. Higher still is truthful living.”</a:t>
            </a:r>
            <a:endParaRPr lang="en-US" sz="7200" b="1" dirty="0">
              <a:ln w="3175">
                <a:solidFill>
                  <a:schemeClr val="tx1"/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latin typeface="Eras Light IT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sikh-history.com/sikhhist/images/portraits/guru_nanak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 bwMode="auto">
          <a:xfrm>
            <a:off x="6400800" y="3575304"/>
            <a:ext cx="2743200" cy="3282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Guru Nanak</a:t>
            </a:r>
            <a:endParaRPr lang="en-US" sz="7200" b="1" dirty="0">
              <a:ln w="3175">
                <a:solidFill>
                  <a:schemeClr val="tx1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First of ten Gurus of Sikhism</a:t>
            </a: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Sikhs believe all Gurus after him had his religious authority and divinity</a:t>
            </a: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Born April 15, 1469 near Lahore,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	Pakistan</a:t>
            </a: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Died September 22, 1539 in </a:t>
            </a:r>
          </a:p>
          <a:p>
            <a:pPr>
              <a:buNone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	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Eras Light ITC" pitchFamily="34" charset="0"/>
              </a:rPr>
              <a:t>Pakistan</a:t>
            </a:r>
          </a:p>
          <a:p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Eras Light ITC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3175">
                  <a:solidFill>
                    <a:schemeClr val="bg2">
                      <a:lumMod val="50000"/>
                    </a:schemeClr>
                  </a:solidFill>
                </a:ln>
                <a:latin typeface="Eras Light ITC" pitchFamily="34" charset="0"/>
              </a:rPr>
              <a:t>Gurus of Sikhism</a:t>
            </a:r>
            <a:endParaRPr lang="en-US" sz="6000" b="1" dirty="0">
              <a:ln w="3175">
                <a:solidFill>
                  <a:schemeClr val="bg2">
                    <a:lumMod val="50000"/>
                  </a:schemeClr>
                </a:solidFill>
              </a:ln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Guru Angad Dev (1504-1552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) 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Guru Amar Das (1479-1574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)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Guru Ram Das (1534-1581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)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Guru Arjan Dev (1563-1606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)</a:t>
            </a:r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Guru Hargobind (1595-1644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latin typeface="Eras Light ITC" pitchFamily="34" charset="0"/>
              </a:rPr>
              <a:t>)</a:t>
            </a:r>
          </a:p>
          <a:p>
            <a:endParaRPr lang="en-US" dirty="0"/>
          </a:p>
        </p:txBody>
      </p:sp>
      <p:pic>
        <p:nvPicPr>
          <p:cNvPr id="3074" name="Picture 2" descr="http://www.sikhs.org/guru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723" y="4495800"/>
            <a:ext cx="1561677" cy="2066925"/>
          </a:xfrm>
          <a:prstGeom prst="rect">
            <a:avLst/>
          </a:prstGeom>
          <a:noFill/>
        </p:spPr>
      </p:pic>
      <p:pic>
        <p:nvPicPr>
          <p:cNvPr id="3076" name="Picture 4" descr="http://www.sikhs.org/guru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495800"/>
            <a:ext cx="1724025" cy="2143125"/>
          </a:xfrm>
          <a:prstGeom prst="rect">
            <a:avLst/>
          </a:prstGeom>
          <a:noFill/>
        </p:spPr>
      </p:pic>
      <p:pic>
        <p:nvPicPr>
          <p:cNvPr id="3078" name="Picture 6" descr="http://www.sikhs.org/guru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495800"/>
            <a:ext cx="1533525" cy="2143125"/>
          </a:xfrm>
          <a:prstGeom prst="rect">
            <a:avLst/>
          </a:prstGeom>
          <a:noFill/>
        </p:spPr>
      </p:pic>
      <p:pic>
        <p:nvPicPr>
          <p:cNvPr id="3080" name="Picture 8" descr="http://www.sikhs.org/guru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495800"/>
            <a:ext cx="1638300" cy="2143125"/>
          </a:xfrm>
          <a:prstGeom prst="rect">
            <a:avLst/>
          </a:prstGeom>
          <a:noFill/>
        </p:spPr>
      </p:pic>
      <p:pic>
        <p:nvPicPr>
          <p:cNvPr id="3082" name="Picture 10" descr="http://www.sikhs.org/guru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4495800"/>
            <a:ext cx="155257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31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latin typeface="Eras Light ITC" pitchFamily="34" charset="0"/>
              </a:rPr>
              <a:t>Gurus cont.</a:t>
            </a:r>
            <a:endParaRPr lang="en-US" sz="6000" b="1" dirty="0"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Eras Light ITC" pitchFamily="34" charset="0"/>
              </a:rPr>
              <a:t>Guru Har Rai </a:t>
            </a:r>
            <a:r>
              <a:rPr lang="en-US" dirty="0" smtClean="0">
                <a:solidFill>
                  <a:srgbClr val="FFFFAF"/>
                </a:solidFill>
                <a:latin typeface="Eras Light ITC" pitchFamily="34" charset="0"/>
              </a:rPr>
              <a:t>(1630-1661</a:t>
            </a:r>
            <a:r>
              <a:rPr lang="en-US" dirty="0" smtClean="0">
                <a:solidFill>
                  <a:srgbClr val="FFFFAF"/>
                </a:solidFill>
                <a:latin typeface="Eras Light ITC" pitchFamily="34" charset="0"/>
              </a:rPr>
              <a:t>)</a:t>
            </a:r>
          </a:p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Eras Light ITC" pitchFamily="34" charset="0"/>
              </a:rPr>
              <a:t>Guru Harkrishan </a:t>
            </a:r>
            <a:r>
              <a:rPr lang="en-US" dirty="0" smtClean="0">
                <a:solidFill>
                  <a:srgbClr val="FFFFAF"/>
                </a:solidFill>
                <a:latin typeface="Eras Light ITC" pitchFamily="34" charset="0"/>
              </a:rPr>
              <a:t>(1656-1664</a:t>
            </a:r>
            <a:r>
              <a:rPr lang="en-US" dirty="0" smtClean="0">
                <a:solidFill>
                  <a:srgbClr val="FFFFAF"/>
                </a:solidFill>
                <a:latin typeface="Eras Light ITC" pitchFamily="34" charset="0"/>
              </a:rPr>
              <a:t>)</a:t>
            </a:r>
          </a:p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Eras Light ITC" pitchFamily="34" charset="0"/>
              </a:rPr>
              <a:t>Guru Tegh Bahadur </a:t>
            </a:r>
            <a:r>
              <a:rPr lang="en-US" dirty="0" smtClean="0">
                <a:solidFill>
                  <a:srgbClr val="FFFFAF"/>
                </a:solidFill>
                <a:latin typeface="Eras Light ITC" pitchFamily="34" charset="0"/>
              </a:rPr>
              <a:t>(1621-1675</a:t>
            </a:r>
            <a:r>
              <a:rPr lang="en-US" dirty="0" smtClean="0">
                <a:solidFill>
                  <a:srgbClr val="FFFFAF"/>
                </a:solidFill>
                <a:latin typeface="Eras Light ITC" pitchFamily="34" charset="0"/>
              </a:rPr>
              <a:t>)</a:t>
            </a:r>
          </a:p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Eras Light ITC" pitchFamily="34" charset="0"/>
              </a:rPr>
              <a:t>Guru Gobind Singh </a:t>
            </a:r>
            <a:r>
              <a:rPr lang="en-US" dirty="0" smtClean="0">
                <a:solidFill>
                  <a:srgbClr val="FFFFAF"/>
                </a:solidFill>
                <a:latin typeface="Eras Light ITC" pitchFamily="34" charset="0"/>
              </a:rPr>
              <a:t>(1666-1708)</a:t>
            </a:r>
            <a:endParaRPr lang="en-US" dirty="0" smtClean="0">
              <a:solidFill>
                <a:srgbClr val="FFFFAF"/>
              </a:solidFill>
              <a:latin typeface="Eras Light ITC" pitchFamily="34" charset="0"/>
            </a:endParaRPr>
          </a:p>
          <a:p>
            <a:endParaRPr lang="en-US" dirty="0"/>
          </a:p>
        </p:txBody>
      </p:sp>
      <p:pic>
        <p:nvPicPr>
          <p:cNvPr id="28674" name="Picture 2" descr="http://www.sikhs.org/guru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95800"/>
            <a:ext cx="1562100" cy="2143125"/>
          </a:xfrm>
          <a:prstGeom prst="rect">
            <a:avLst/>
          </a:prstGeom>
          <a:noFill/>
        </p:spPr>
      </p:pic>
      <p:pic>
        <p:nvPicPr>
          <p:cNvPr id="28676" name="Picture 4" descr="http://www.sikhs.org/guru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495800"/>
            <a:ext cx="1609725" cy="2143125"/>
          </a:xfrm>
          <a:prstGeom prst="rect">
            <a:avLst/>
          </a:prstGeom>
          <a:noFill/>
        </p:spPr>
      </p:pic>
      <p:pic>
        <p:nvPicPr>
          <p:cNvPr id="28678" name="Picture 6" descr="http://www.sikhs.org/guru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495800"/>
            <a:ext cx="1600200" cy="2143125"/>
          </a:xfrm>
          <a:prstGeom prst="rect">
            <a:avLst/>
          </a:prstGeom>
          <a:noFill/>
        </p:spPr>
      </p:pic>
      <p:pic>
        <p:nvPicPr>
          <p:cNvPr id="28680" name="Picture 8" descr="http://www.sikhs.org/guru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4495800"/>
            <a:ext cx="1371600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n w="127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  <a:latin typeface="Eras Light ITC" pitchFamily="34" charset="0"/>
              </a:rPr>
              <a:t>Beliefs</a:t>
            </a:r>
            <a:endParaRPr lang="en-US" sz="8000" b="1" dirty="0">
              <a:ln w="1270">
                <a:solidFill>
                  <a:schemeClr val="accent3">
                    <a:lumMod val="40000"/>
                    <a:lumOff val="60000"/>
                  </a:schemeClr>
                </a:solidFill>
              </a:ln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635">
                  <a:solidFill>
                    <a:schemeClr val="tx1"/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Eras Light ITC" pitchFamily="34" charset="0"/>
              </a:rPr>
              <a:t>Equality of all humans</a:t>
            </a:r>
          </a:p>
          <a:p>
            <a:r>
              <a:rPr lang="en-US" sz="6000" b="1" dirty="0" smtClean="0">
                <a:ln w="635">
                  <a:solidFill>
                    <a:schemeClr val="tx1"/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Eras Light ITC" pitchFamily="34" charset="0"/>
              </a:rPr>
              <a:t>Monotheistic</a:t>
            </a:r>
          </a:p>
          <a:p>
            <a:r>
              <a:rPr lang="en-US" sz="6000" b="1" dirty="0" smtClean="0">
                <a:ln w="635">
                  <a:solidFill>
                    <a:schemeClr val="tx1"/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Eras Light ITC" pitchFamily="34" charset="0"/>
              </a:rPr>
              <a:t>Before creation, only God existed</a:t>
            </a:r>
            <a:endParaRPr lang="en-US" sz="6000" b="1" dirty="0">
              <a:ln w="635">
                <a:solidFill>
                  <a:schemeClr val="tx1"/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latin typeface="Eras Light ITC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latin typeface="Eras Light ITC" pitchFamily="34" charset="0"/>
              </a:rPr>
              <a:t>Beliefs</a:t>
            </a:r>
            <a:r>
              <a:rPr lang="en-US" sz="7200" b="1" dirty="0" smtClean="0">
                <a:latin typeface="Eras Light ITC" pitchFamily="34" charset="0"/>
              </a:rPr>
              <a:t> </a:t>
            </a:r>
            <a:r>
              <a:rPr lang="en-US" sz="7200" b="1" dirty="0" smtClean="0">
                <a:ln w="31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latin typeface="Eras Light ITC" pitchFamily="34" charset="0"/>
              </a:rPr>
              <a:t>cont.</a:t>
            </a:r>
            <a:endParaRPr lang="en-US" sz="7200" b="1" dirty="0"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n w="3175">
                  <a:solidFill>
                    <a:schemeClr val="tx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Rejection of worshipping idols</a:t>
            </a:r>
          </a:p>
          <a:p>
            <a:r>
              <a:rPr lang="en-US" sz="4800" b="1" dirty="0" smtClean="0">
                <a:ln w="3175">
                  <a:solidFill>
                    <a:schemeClr val="tx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Against Hindu caste system</a:t>
            </a:r>
          </a:p>
          <a:p>
            <a:r>
              <a:rPr lang="en-US" sz="4800" b="1" dirty="0" smtClean="0">
                <a:ln w="3175">
                  <a:solidFill>
                    <a:schemeClr val="tx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Some believe the religion is related to Hinduism</a:t>
            </a:r>
          </a:p>
          <a:p>
            <a:r>
              <a:rPr lang="en-US" sz="4800" b="1" dirty="0" smtClean="0">
                <a:ln w="3175">
                  <a:solidFill>
                    <a:schemeClr val="tx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Others strongly believe it is a “direct revelation from God”</a:t>
            </a:r>
            <a:endParaRPr lang="en-US" sz="4800" b="1" dirty="0">
              <a:ln w="3175">
                <a:solidFill>
                  <a:schemeClr val="tx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Eras Light ITC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arm4.static.flickr.com/3380/3409762195_731d03f3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343400"/>
            <a:ext cx="3886200" cy="2514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n w="3175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Eras Light ITC" pitchFamily="34" charset="0"/>
              </a:rPr>
              <a:t>Holy Texts</a:t>
            </a:r>
            <a:endParaRPr lang="en-US" sz="7200" b="1" dirty="0">
              <a:ln w="3175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SHRI GURI GRANTH</a:t>
            </a:r>
          </a:p>
          <a:p>
            <a:pPr lvl="1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Includes writings of Gurus #5-9</a:t>
            </a:r>
          </a:p>
          <a:p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DASAM GRANTH</a:t>
            </a:r>
          </a:p>
          <a:p>
            <a:pPr lvl="1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Eras Light ITC" pitchFamily="34" charset="0"/>
              </a:rPr>
              <a:t>Includes writings of Guru #10</a:t>
            </a:r>
            <a:endParaRPr lang="en-US" sz="4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Eras Light ITC" pitchFamily="34" charset="0"/>
            </a:endParaRPr>
          </a:p>
          <a:p>
            <a:pPr lvl="1">
              <a:buNone/>
            </a:pPr>
            <a:endParaRPr lang="en-US" b="1" dirty="0" smtClean="0">
              <a:latin typeface="Eras Light ITC" pitchFamily="34" charset="0"/>
            </a:endParaRPr>
          </a:p>
        </p:txBody>
      </p:sp>
      <p:pic>
        <p:nvPicPr>
          <p:cNvPr id="29700" name="Picture 4" descr="http://www.info-sikh.com/DasamGranth18thC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4343400"/>
            <a:ext cx="5257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n w="3175">
                  <a:solidFill>
                    <a:srgbClr val="FFFFAF"/>
                  </a:solidFill>
                </a:ln>
                <a:latin typeface="Eras Light ITC" pitchFamily="34" charset="0"/>
              </a:rPr>
              <a:t>Fast Facts</a:t>
            </a:r>
            <a:endParaRPr lang="en-US" sz="8000" b="1" dirty="0">
              <a:ln w="3175">
                <a:solidFill>
                  <a:srgbClr val="FFFFAF"/>
                </a:solidFill>
              </a:ln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b="1" dirty="0" smtClean="0">
                <a:ln w="3175">
                  <a:solidFill>
                    <a:schemeClr val="tx1"/>
                  </a:solidFill>
                </a:ln>
                <a:solidFill>
                  <a:srgbClr val="FFFFAF"/>
                </a:solidFill>
                <a:latin typeface="Eras Light ITC" pitchFamily="34" charset="0"/>
              </a:rPr>
              <a:t>“Sikh” means learner or disciple</a:t>
            </a:r>
          </a:p>
          <a:p>
            <a:r>
              <a:rPr lang="en-US" sz="4400" b="1" dirty="0" smtClean="0">
                <a:ln w="3175">
                  <a:solidFill>
                    <a:schemeClr val="tx1"/>
                  </a:solidFill>
                </a:ln>
                <a:solidFill>
                  <a:srgbClr val="FFFFAF"/>
                </a:solidFill>
                <a:latin typeface="Eras Light ITC" pitchFamily="34" charset="0"/>
              </a:rPr>
              <a:t>Founder was Shri Guru Nanak Dev Ji   </a:t>
            </a:r>
          </a:p>
          <a:p>
            <a:r>
              <a:rPr lang="en-US" sz="4400" b="1" dirty="0" smtClean="0">
                <a:ln w="3175">
                  <a:solidFill>
                    <a:schemeClr val="tx1"/>
                  </a:solidFill>
                </a:ln>
                <a:solidFill>
                  <a:srgbClr val="FFFFAF"/>
                </a:solidFill>
                <a:latin typeface="Eras Light ITC" pitchFamily="34" charset="0"/>
              </a:rPr>
              <a:t>Location: Punjab region of India</a:t>
            </a:r>
          </a:p>
          <a:p>
            <a:r>
              <a:rPr lang="en-US" sz="4400" b="1" dirty="0" smtClean="0">
                <a:ln w="3175">
                  <a:solidFill>
                    <a:schemeClr val="tx1"/>
                  </a:solidFill>
                </a:ln>
                <a:solidFill>
                  <a:srgbClr val="FFFFAF"/>
                </a:solidFill>
                <a:latin typeface="Eras Light ITC" pitchFamily="34" charset="0"/>
              </a:rPr>
              <a:t>Place of worship: temple</a:t>
            </a:r>
          </a:p>
          <a:p>
            <a:pPr>
              <a:buNone/>
            </a:pPr>
            <a:endParaRPr lang="en-US" sz="4400" dirty="0" smtClean="0">
              <a:latin typeface="Eras Light ITC" pitchFamily="34" charset="0"/>
            </a:endParaRP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0" name="Picture 2" descr="http://grahamdowden.ca/images/AroundMissionGalleryImages/mission%20sikh%20temple%20jpeg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096000" y="4827570"/>
            <a:ext cx="3048000" cy="2030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205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Sikhism</vt:lpstr>
      <vt:lpstr>The Essence of Sikh Teachings</vt:lpstr>
      <vt:lpstr>Guru Nanak</vt:lpstr>
      <vt:lpstr>Gurus of Sikhism</vt:lpstr>
      <vt:lpstr>Gurus cont.</vt:lpstr>
      <vt:lpstr>Beliefs</vt:lpstr>
      <vt:lpstr>Beliefs cont.</vt:lpstr>
      <vt:lpstr>Holy Texts</vt:lpstr>
      <vt:lpstr>Fast Facts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jennadmiller</dc:creator>
  <cp:lastModifiedBy>jennadmiller</cp:lastModifiedBy>
  <cp:revision>20</cp:revision>
  <dcterms:created xsi:type="dcterms:W3CDTF">2009-11-04T14:12:26Z</dcterms:created>
  <dcterms:modified xsi:type="dcterms:W3CDTF">2009-11-12T14:54:37Z</dcterms:modified>
</cp:coreProperties>
</file>